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8" r:id="rId3"/>
    <p:sldId id="267" r:id="rId4"/>
    <p:sldId id="273" r:id="rId5"/>
    <p:sldId id="260" r:id="rId6"/>
    <p:sldId id="266" r:id="rId7"/>
    <p:sldId id="264" r:id="rId8"/>
    <p:sldId id="272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138A9-D63D-498B-81C5-0EFDEAC2C813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082F-86C3-4B60-95E8-C85C6D7E3CA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614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60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891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627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2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386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709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6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6119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968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438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74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85BC3-8B18-4B97-B708-5E4EB9B80DBA}" type="datetimeFigureOut">
              <a:rPr lang="bg-BG" smtClean="0"/>
              <a:t>13.12.2016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626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429235" y="415328"/>
            <a:ext cx="9169492" cy="175432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</a:t>
            </a:r>
            <a:r>
              <a:rPr kumimoji="0" lang="en-US" sz="5400" b="1" i="0" u="none" strike="noStrike" kern="1200" cap="none" spc="0" normalizeH="0" baseline="0" noProof="0" dirty="0" err="1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Farthorl</a:t>
            </a:r>
            <a:endParaRPr kumimoji="0" lang="en-US" sz="5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 Advanced 2016</a:t>
            </a:r>
            <a:endParaRPr kumimoji="0" lang="en-US" sz="5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782386" y="196770"/>
            <a:ext cx="4627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Member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" y="1120100"/>
            <a:ext cx="2749952" cy="2749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59" y="981620"/>
            <a:ext cx="3026911" cy="3026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74" y="4096972"/>
            <a:ext cx="2813882" cy="2638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29" y="1200576"/>
            <a:ext cx="2788474" cy="2788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21" y="2279015"/>
            <a:ext cx="3684448" cy="2763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0856" y="5660968"/>
            <a:ext cx="56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github.com/</a:t>
            </a:r>
            <a:r>
              <a:rPr lang="en-US" sz="3200" dirty="0" err="1" smtClean="0">
                <a:solidFill>
                  <a:schemeClr val="bg1"/>
                </a:solidFill>
              </a:rPr>
              <a:t>FarthorlTeamNew</a:t>
            </a:r>
            <a:endParaRPr lang="bg-BG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" y="4008531"/>
            <a:ext cx="2727684" cy="27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91984" y="273952"/>
            <a:ext cx="2743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v. 0.0003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3" y="1274421"/>
            <a:ext cx="3509982" cy="2154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1" y="3798875"/>
            <a:ext cx="4998495" cy="2689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64913" y="351091"/>
            <a:ext cx="2041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v. 0.01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2237" y="285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28" y="1274421"/>
            <a:ext cx="3547274" cy="206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98" y="3601160"/>
            <a:ext cx="5218133" cy="3084678"/>
          </a:xfrm>
          <a:prstGeom prst="rect">
            <a:avLst/>
          </a:prstGeom>
        </p:spPr>
      </p:pic>
      <p:sp>
        <p:nvSpPr>
          <p:cNvPr id="12" name="Notched Right Arrow 11"/>
          <p:cNvSpPr/>
          <p:nvPr/>
        </p:nvSpPr>
        <p:spPr>
          <a:xfrm>
            <a:off x="4345179" y="1708639"/>
            <a:ext cx="2377440" cy="11509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954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877861" y="248052"/>
            <a:ext cx="2413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v.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0.05b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2237" y="285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6" y="1171381"/>
            <a:ext cx="4185206" cy="2793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6" y="4068432"/>
            <a:ext cx="4185206" cy="2456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68" y="1792042"/>
            <a:ext cx="5716632" cy="36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9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865914" y="0"/>
            <a:ext cx="10460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TEAMWORK / ENTITY FRAMEWORK</a:t>
            </a:r>
            <a:endParaRPr lang="en-US" sz="5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07" y="923330"/>
            <a:ext cx="3258363" cy="2626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2" y="923330"/>
            <a:ext cx="3487593" cy="43635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00" y="952425"/>
            <a:ext cx="381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3651375"/>
            <a:ext cx="4259885" cy="26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721982" y="232448"/>
            <a:ext cx="8615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Focus during </a:t>
            </a:r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project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03377" y="1211194"/>
            <a:ext cx="3985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 better UI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812" y="2162232"/>
            <a:ext cx="11550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 the potential of all EF Relationships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292" y="3073247"/>
            <a:ext cx="11836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bg1"/>
                </a:solidFill>
              </a:rPr>
              <a:t>Take some of the game data to the cloud</a:t>
            </a:r>
            <a:endParaRPr lang="en-US" sz="5400" b="1" cap="none" spc="0" dirty="0" smtClean="0">
              <a:ln/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1313" y="3984262"/>
            <a:ext cx="97964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Implement game/player statistics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51439" y="4965623"/>
            <a:ext cx="6842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Add more functionality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1083" y="5806292"/>
            <a:ext cx="5160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Simplify the code</a:t>
            </a:r>
          </a:p>
        </p:txBody>
      </p:sp>
    </p:spTree>
    <p:extLst>
      <p:ext uri="{BB962C8B-B14F-4D97-AF65-F5344CB8AC3E}">
        <p14:creationId xmlns:p14="http://schemas.microsoft.com/office/powerpoint/2010/main" val="411170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473683" y="190884"/>
            <a:ext cx="80808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Some of the new functions: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3760" y="1230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</p:txBody>
      </p:sp>
      <p:sp>
        <p:nvSpPr>
          <p:cNvPr id="8" name="TextBox 7"/>
          <p:cNvSpPr txBox="1"/>
          <p:nvPr/>
        </p:nvSpPr>
        <p:spPr>
          <a:xfrm>
            <a:off x="545566" y="1114214"/>
            <a:ext cx="111384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Online database @ Azure.</a:t>
            </a:r>
            <a:endParaRPr lang="bg-BG" sz="24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Level information is now randomly retrieved from the DB.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Login/Register functionality with hashed password, and real-time validation interface.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You can update your profile.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One-To-Many, Many-To-Many, One-To-One Relationships.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Country-City relationship dynamically fills the dropdown list.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Logic for login / update hidden from the code. Only available in the DB.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Added game statistics, such as Total Game Duration, Start Date of the session, etc.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Added player statistics, to keep the progress of each individual user.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Completing a level now lets you automatically jump to the next random level. If you die however, you have to try again </a:t>
            </a:r>
            <a:r>
              <a:rPr 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Functionality to Add/Remove friends based on their Id.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Added </a:t>
            </a:r>
            <a:r>
              <a:rPr lang="en-US" sz="2400" dirty="0" err="1" smtClean="0">
                <a:solidFill>
                  <a:schemeClr val="bg1"/>
                </a:solidFill>
              </a:rPr>
              <a:t>DataGrid</a:t>
            </a:r>
            <a:r>
              <a:rPr lang="en-US" sz="2400" dirty="0" smtClean="0">
                <a:solidFill>
                  <a:schemeClr val="bg1"/>
                </a:solidFill>
              </a:rPr>
              <a:t> for viewing various statistics In-Game.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Added </a:t>
            </a:r>
            <a:r>
              <a:rPr lang="en-US" sz="2400" dirty="0" err="1" smtClean="0">
                <a:solidFill>
                  <a:schemeClr val="bg1"/>
                </a:solidFill>
              </a:rPr>
              <a:t>JsonConverter</a:t>
            </a:r>
            <a:r>
              <a:rPr lang="en-US" sz="2400" dirty="0" smtClean="0">
                <a:solidFill>
                  <a:schemeClr val="bg1"/>
                </a:solidFill>
              </a:rPr>
              <a:t> Clas</a:t>
            </a:r>
            <a:r>
              <a:rPr lang="en-US" sz="2400" dirty="0" smtClean="0">
                <a:solidFill>
                  <a:schemeClr val="bg1"/>
                </a:solidFill>
              </a:rPr>
              <a:t>s Library for </a:t>
            </a:r>
            <a:r>
              <a:rPr lang="en-US" sz="2400" smtClean="0">
                <a:solidFill>
                  <a:schemeClr val="bg1"/>
                </a:solidFill>
              </a:rPr>
              <a:t>developer import/export of the DB.</a:t>
            </a:r>
            <a:endParaRPr lang="bg-B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9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pplause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702" y="43960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207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</dc:creator>
  <cp:lastModifiedBy>Petar</cp:lastModifiedBy>
  <cp:revision>63</cp:revision>
  <dcterms:created xsi:type="dcterms:W3CDTF">2016-07-07T06:15:31Z</dcterms:created>
  <dcterms:modified xsi:type="dcterms:W3CDTF">2016-12-13T07:57:00Z</dcterms:modified>
</cp:coreProperties>
</file>